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42803763" cy="302752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535">
          <p15:clr>
            <a:srgbClr val="A4A3A4"/>
          </p15:clr>
        </p15:guide>
        <p15:guide id="2" pos="1348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22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8830" autoAdjust="0"/>
    <p:restoredTop sz="94660"/>
  </p:normalViewPr>
  <p:slideViewPr>
    <p:cSldViewPr snapToGrid="0">
      <p:cViewPr varScale="1">
        <p:scale>
          <a:sx n="18" d="100"/>
          <a:sy n="18" d="100"/>
        </p:scale>
        <p:origin x="1124" y="124"/>
      </p:cViewPr>
      <p:guideLst>
        <p:guide orient="horz" pos="9535"/>
        <p:guide pos="13481"/>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10282" y="4954765"/>
            <a:ext cx="36383199" cy="10540259"/>
          </a:xfrm>
        </p:spPr>
        <p:txBody>
          <a:bodyPr anchor="b"/>
          <a:lstStyle>
            <a:lvl1pPr algn="ctr">
              <a:defRPr sz="26488"/>
            </a:lvl1pPr>
          </a:lstStyle>
          <a:p>
            <a:r>
              <a:rPr lang="en-US"/>
              <a:t>Click to edit Master title style</a:t>
            </a:r>
            <a:endParaRPr lang="en-US" dirty="0"/>
          </a:p>
        </p:txBody>
      </p:sp>
      <p:sp>
        <p:nvSpPr>
          <p:cNvPr id="3" name="Subtitle 2"/>
          <p:cNvSpPr>
            <a:spLocks noGrp="1"/>
          </p:cNvSpPr>
          <p:nvPr>
            <p:ph type="subTitle" idx="1"/>
          </p:nvPr>
        </p:nvSpPr>
        <p:spPr>
          <a:xfrm>
            <a:off x="5350471" y="15901497"/>
            <a:ext cx="32102822" cy="7309499"/>
          </a:xfrm>
        </p:spPr>
        <p:txBody>
          <a:bodyPr/>
          <a:lstStyle>
            <a:lvl1pPr marL="0" indent="0" algn="ctr">
              <a:buNone/>
              <a:defRPr sz="10595"/>
            </a:lvl1pPr>
            <a:lvl2pPr marL="2018355" indent="0" algn="ctr">
              <a:buNone/>
              <a:defRPr sz="8829"/>
            </a:lvl2pPr>
            <a:lvl3pPr marL="4036710" indent="0" algn="ctr">
              <a:buNone/>
              <a:defRPr sz="7946"/>
            </a:lvl3pPr>
            <a:lvl4pPr marL="6055065" indent="0" algn="ctr">
              <a:buNone/>
              <a:defRPr sz="7063"/>
            </a:lvl4pPr>
            <a:lvl5pPr marL="8073420" indent="0" algn="ctr">
              <a:buNone/>
              <a:defRPr sz="7063"/>
            </a:lvl5pPr>
            <a:lvl6pPr marL="10091776" indent="0" algn="ctr">
              <a:buNone/>
              <a:defRPr sz="7063"/>
            </a:lvl6pPr>
            <a:lvl7pPr marL="12110131" indent="0" algn="ctr">
              <a:buNone/>
              <a:defRPr sz="7063"/>
            </a:lvl7pPr>
            <a:lvl8pPr marL="14128486" indent="0" algn="ctr">
              <a:buNone/>
              <a:defRPr sz="7063"/>
            </a:lvl8pPr>
            <a:lvl9pPr marL="16146841" indent="0" algn="ctr">
              <a:buNone/>
              <a:defRPr sz="706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5144DE8-AE3D-40A8-90B8-FB90AC599C3D}" type="datetimeFigureOut">
              <a:rPr lang="en-GB" smtClean="0"/>
              <a:pPr/>
              <a:t>25/06/2020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EC4D90-E909-4F87-A3D0-77D3250A7A1C}" type="slidenum">
              <a:rPr lang="en-GB" smtClean="0"/>
              <a:pPr/>
              <a:t>‹#›</a:t>
            </a:fld>
            <a:endParaRPr lang="en-GB"/>
          </a:p>
        </p:txBody>
      </p:sp>
    </p:spTree>
    <p:extLst>
      <p:ext uri="{BB962C8B-B14F-4D97-AF65-F5344CB8AC3E}">
        <p14:creationId xmlns:p14="http://schemas.microsoft.com/office/powerpoint/2010/main" val="28255495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144DE8-AE3D-40A8-90B8-FB90AC599C3D}" type="datetimeFigureOut">
              <a:rPr lang="en-GB" smtClean="0"/>
              <a:pPr/>
              <a:t>25/06/2020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EC4D90-E909-4F87-A3D0-77D3250A7A1C}" type="slidenum">
              <a:rPr lang="en-GB" smtClean="0"/>
              <a:pPr/>
              <a:t>‹#›</a:t>
            </a:fld>
            <a:endParaRPr lang="en-GB"/>
          </a:p>
        </p:txBody>
      </p:sp>
    </p:spTree>
    <p:extLst>
      <p:ext uri="{BB962C8B-B14F-4D97-AF65-F5344CB8AC3E}">
        <p14:creationId xmlns:p14="http://schemas.microsoft.com/office/powerpoint/2010/main" val="12435526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0631445" y="1611875"/>
            <a:ext cx="9229561" cy="256568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42761" y="1611875"/>
            <a:ext cx="27153637" cy="256568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144DE8-AE3D-40A8-90B8-FB90AC599C3D}" type="datetimeFigureOut">
              <a:rPr lang="en-GB" smtClean="0"/>
              <a:pPr/>
              <a:t>25/06/2020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EC4D90-E909-4F87-A3D0-77D3250A7A1C}" type="slidenum">
              <a:rPr lang="en-GB" smtClean="0"/>
              <a:pPr/>
              <a:t>‹#›</a:t>
            </a:fld>
            <a:endParaRPr lang="en-GB"/>
          </a:p>
        </p:txBody>
      </p:sp>
    </p:spTree>
    <p:extLst>
      <p:ext uri="{BB962C8B-B14F-4D97-AF65-F5344CB8AC3E}">
        <p14:creationId xmlns:p14="http://schemas.microsoft.com/office/powerpoint/2010/main" val="130780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144DE8-AE3D-40A8-90B8-FB90AC599C3D}" type="datetimeFigureOut">
              <a:rPr lang="en-GB" smtClean="0"/>
              <a:pPr/>
              <a:t>25/06/2020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EC4D90-E909-4F87-A3D0-77D3250A7A1C}" type="slidenum">
              <a:rPr lang="en-GB" smtClean="0"/>
              <a:pPr/>
              <a:t>‹#›</a:t>
            </a:fld>
            <a:endParaRPr lang="en-GB"/>
          </a:p>
        </p:txBody>
      </p:sp>
    </p:spTree>
    <p:extLst>
      <p:ext uri="{BB962C8B-B14F-4D97-AF65-F5344CB8AC3E}">
        <p14:creationId xmlns:p14="http://schemas.microsoft.com/office/powerpoint/2010/main" val="2166094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20467" y="7547788"/>
            <a:ext cx="36918246" cy="12593645"/>
          </a:xfrm>
        </p:spPr>
        <p:txBody>
          <a:bodyPr anchor="b"/>
          <a:lstStyle>
            <a:lvl1pPr>
              <a:defRPr sz="26488"/>
            </a:lvl1pPr>
          </a:lstStyle>
          <a:p>
            <a:r>
              <a:rPr lang="en-US"/>
              <a:t>Click to edit Master title style</a:t>
            </a:r>
            <a:endParaRPr lang="en-US" dirty="0"/>
          </a:p>
        </p:txBody>
      </p:sp>
      <p:sp>
        <p:nvSpPr>
          <p:cNvPr id="3" name="Text Placeholder 2"/>
          <p:cNvSpPr>
            <a:spLocks noGrp="1"/>
          </p:cNvSpPr>
          <p:nvPr>
            <p:ph type="body" idx="1"/>
          </p:nvPr>
        </p:nvSpPr>
        <p:spPr>
          <a:xfrm>
            <a:off x="2920467" y="20260574"/>
            <a:ext cx="36918246" cy="6622701"/>
          </a:xfrm>
        </p:spPr>
        <p:txBody>
          <a:bodyPr/>
          <a:lstStyle>
            <a:lvl1pPr marL="0" indent="0">
              <a:buNone/>
              <a:defRPr sz="10595">
                <a:solidFill>
                  <a:schemeClr val="tx1"/>
                </a:solidFill>
              </a:defRPr>
            </a:lvl1pPr>
            <a:lvl2pPr marL="2018355" indent="0">
              <a:buNone/>
              <a:defRPr sz="8829">
                <a:solidFill>
                  <a:schemeClr val="tx1">
                    <a:tint val="75000"/>
                  </a:schemeClr>
                </a:solidFill>
              </a:defRPr>
            </a:lvl2pPr>
            <a:lvl3pPr marL="4036710" indent="0">
              <a:buNone/>
              <a:defRPr sz="7946">
                <a:solidFill>
                  <a:schemeClr val="tx1">
                    <a:tint val="75000"/>
                  </a:schemeClr>
                </a:solidFill>
              </a:defRPr>
            </a:lvl3pPr>
            <a:lvl4pPr marL="6055065" indent="0">
              <a:buNone/>
              <a:defRPr sz="7063">
                <a:solidFill>
                  <a:schemeClr val="tx1">
                    <a:tint val="75000"/>
                  </a:schemeClr>
                </a:solidFill>
              </a:defRPr>
            </a:lvl4pPr>
            <a:lvl5pPr marL="8073420" indent="0">
              <a:buNone/>
              <a:defRPr sz="7063">
                <a:solidFill>
                  <a:schemeClr val="tx1">
                    <a:tint val="75000"/>
                  </a:schemeClr>
                </a:solidFill>
              </a:defRPr>
            </a:lvl5pPr>
            <a:lvl6pPr marL="10091776" indent="0">
              <a:buNone/>
              <a:defRPr sz="7063">
                <a:solidFill>
                  <a:schemeClr val="tx1">
                    <a:tint val="75000"/>
                  </a:schemeClr>
                </a:solidFill>
              </a:defRPr>
            </a:lvl6pPr>
            <a:lvl7pPr marL="12110131" indent="0">
              <a:buNone/>
              <a:defRPr sz="7063">
                <a:solidFill>
                  <a:schemeClr val="tx1">
                    <a:tint val="75000"/>
                  </a:schemeClr>
                </a:solidFill>
              </a:defRPr>
            </a:lvl7pPr>
            <a:lvl8pPr marL="14128486" indent="0">
              <a:buNone/>
              <a:defRPr sz="7063">
                <a:solidFill>
                  <a:schemeClr val="tx1">
                    <a:tint val="75000"/>
                  </a:schemeClr>
                </a:solidFill>
              </a:defRPr>
            </a:lvl8pPr>
            <a:lvl9pPr marL="16146841" indent="0">
              <a:buNone/>
              <a:defRPr sz="7063">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5144DE8-AE3D-40A8-90B8-FB90AC599C3D}" type="datetimeFigureOut">
              <a:rPr lang="en-GB" smtClean="0"/>
              <a:pPr/>
              <a:t>25/06/2020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EC4D90-E909-4F87-A3D0-77D3250A7A1C}" type="slidenum">
              <a:rPr lang="en-GB" smtClean="0"/>
              <a:pPr/>
              <a:t>‹#›</a:t>
            </a:fld>
            <a:endParaRPr lang="en-GB"/>
          </a:p>
        </p:txBody>
      </p:sp>
    </p:spTree>
    <p:extLst>
      <p:ext uri="{BB962C8B-B14F-4D97-AF65-F5344CB8AC3E}">
        <p14:creationId xmlns:p14="http://schemas.microsoft.com/office/powerpoint/2010/main" val="4101230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942759" y="8059374"/>
            <a:ext cx="18191599" cy="1920934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1669405" y="8059374"/>
            <a:ext cx="18191599" cy="1920934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5144DE8-AE3D-40A8-90B8-FB90AC599C3D}" type="datetimeFigureOut">
              <a:rPr lang="en-GB" smtClean="0"/>
              <a:pPr/>
              <a:t>25/06/2020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6EC4D90-E909-4F87-A3D0-77D3250A7A1C}" type="slidenum">
              <a:rPr lang="en-GB" smtClean="0"/>
              <a:pPr/>
              <a:t>‹#›</a:t>
            </a:fld>
            <a:endParaRPr lang="en-GB"/>
          </a:p>
        </p:txBody>
      </p:sp>
    </p:spTree>
    <p:extLst>
      <p:ext uri="{BB962C8B-B14F-4D97-AF65-F5344CB8AC3E}">
        <p14:creationId xmlns:p14="http://schemas.microsoft.com/office/powerpoint/2010/main" val="3188162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48334" y="1611882"/>
            <a:ext cx="36918246" cy="5851808"/>
          </a:xfrm>
        </p:spPr>
        <p:txBody>
          <a:bodyPr/>
          <a:lstStyle/>
          <a:p>
            <a:r>
              <a:rPr lang="en-US"/>
              <a:t>Click to edit Master title style</a:t>
            </a:r>
            <a:endParaRPr lang="en-US" dirty="0"/>
          </a:p>
        </p:txBody>
      </p:sp>
      <p:sp>
        <p:nvSpPr>
          <p:cNvPr id="3" name="Text Placeholder 2"/>
          <p:cNvSpPr>
            <a:spLocks noGrp="1"/>
          </p:cNvSpPr>
          <p:nvPr>
            <p:ph type="body" idx="1"/>
          </p:nvPr>
        </p:nvSpPr>
        <p:spPr>
          <a:xfrm>
            <a:off x="2948339" y="7421634"/>
            <a:ext cx="18107995" cy="3637228"/>
          </a:xfrm>
        </p:spPr>
        <p:txBody>
          <a:bodyPr anchor="b"/>
          <a:lstStyle>
            <a:lvl1pPr marL="0" indent="0">
              <a:buNone/>
              <a:defRPr sz="10595" b="1"/>
            </a:lvl1pPr>
            <a:lvl2pPr marL="2018355" indent="0">
              <a:buNone/>
              <a:defRPr sz="8829" b="1"/>
            </a:lvl2pPr>
            <a:lvl3pPr marL="4036710" indent="0">
              <a:buNone/>
              <a:defRPr sz="7946" b="1"/>
            </a:lvl3pPr>
            <a:lvl4pPr marL="6055065" indent="0">
              <a:buNone/>
              <a:defRPr sz="7063" b="1"/>
            </a:lvl4pPr>
            <a:lvl5pPr marL="8073420" indent="0">
              <a:buNone/>
              <a:defRPr sz="7063" b="1"/>
            </a:lvl5pPr>
            <a:lvl6pPr marL="10091776" indent="0">
              <a:buNone/>
              <a:defRPr sz="7063" b="1"/>
            </a:lvl6pPr>
            <a:lvl7pPr marL="12110131" indent="0">
              <a:buNone/>
              <a:defRPr sz="7063" b="1"/>
            </a:lvl7pPr>
            <a:lvl8pPr marL="14128486" indent="0">
              <a:buNone/>
              <a:defRPr sz="7063" b="1"/>
            </a:lvl8pPr>
            <a:lvl9pPr marL="16146841" indent="0">
              <a:buNone/>
              <a:defRPr sz="7063" b="1"/>
            </a:lvl9pPr>
          </a:lstStyle>
          <a:p>
            <a:pPr lvl="0"/>
            <a:r>
              <a:rPr lang="en-US"/>
              <a:t>Edit Master text styles</a:t>
            </a:r>
          </a:p>
        </p:txBody>
      </p:sp>
      <p:sp>
        <p:nvSpPr>
          <p:cNvPr id="4" name="Content Placeholder 3"/>
          <p:cNvSpPr>
            <a:spLocks noGrp="1"/>
          </p:cNvSpPr>
          <p:nvPr>
            <p:ph sz="half" idx="2"/>
          </p:nvPr>
        </p:nvSpPr>
        <p:spPr>
          <a:xfrm>
            <a:off x="2948339" y="11058863"/>
            <a:ext cx="18107995" cy="1626592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1669408" y="7421634"/>
            <a:ext cx="18197174" cy="3637228"/>
          </a:xfrm>
        </p:spPr>
        <p:txBody>
          <a:bodyPr anchor="b"/>
          <a:lstStyle>
            <a:lvl1pPr marL="0" indent="0">
              <a:buNone/>
              <a:defRPr sz="10595" b="1"/>
            </a:lvl1pPr>
            <a:lvl2pPr marL="2018355" indent="0">
              <a:buNone/>
              <a:defRPr sz="8829" b="1"/>
            </a:lvl2pPr>
            <a:lvl3pPr marL="4036710" indent="0">
              <a:buNone/>
              <a:defRPr sz="7946" b="1"/>
            </a:lvl3pPr>
            <a:lvl4pPr marL="6055065" indent="0">
              <a:buNone/>
              <a:defRPr sz="7063" b="1"/>
            </a:lvl4pPr>
            <a:lvl5pPr marL="8073420" indent="0">
              <a:buNone/>
              <a:defRPr sz="7063" b="1"/>
            </a:lvl5pPr>
            <a:lvl6pPr marL="10091776" indent="0">
              <a:buNone/>
              <a:defRPr sz="7063" b="1"/>
            </a:lvl6pPr>
            <a:lvl7pPr marL="12110131" indent="0">
              <a:buNone/>
              <a:defRPr sz="7063" b="1"/>
            </a:lvl7pPr>
            <a:lvl8pPr marL="14128486" indent="0">
              <a:buNone/>
              <a:defRPr sz="7063" b="1"/>
            </a:lvl8pPr>
            <a:lvl9pPr marL="16146841" indent="0">
              <a:buNone/>
              <a:defRPr sz="7063" b="1"/>
            </a:lvl9pPr>
          </a:lstStyle>
          <a:p>
            <a:pPr lvl="0"/>
            <a:r>
              <a:rPr lang="en-US"/>
              <a:t>Edit Master text styles</a:t>
            </a:r>
          </a:p>
        </p:txBody>
      </p:sp>
      <p:sp>
        <p:nvSpPr>
          <p:cNvPr id="6" name="Content Placeholder 5"/>
          <p:cNvSpPr>
            <a:spLocks noGrp="1"/>
          </p:cNvSpPr>
          <p:nvPr>
            <p:ph sz="quarter" idx="4"/>
          </p:nvPr>
        </p:nvSpPr>
        <p:spPr>
          <a:xfrm>
            <a:off x="21669408" y="11058863"/>
            <a:ext cx="18197174" cy="1626592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5144DE8-AE3D-40A8-90B8-FB90AC599C3D}" type="datetimeFigureOut">
              <a:rPr lang="en-GB" smtClean="0"/>
              <a:pPr/>
              <a:t>25/06/2020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6EC4D90-E909-4F87-A3D0-77D3250A7A1C}" type="slidenum">
              <a:rPr lang="en-GB" smtClean="0"/>
              <a:pPr/>
              <a:t>‹#›</a:t>
            </a:fld>
            <a:endParaRPr lang="en-GB"/>
          </a:p>
        </p:txBody>
      </p:sp>
    </p:spTree>
    <p:extLst>
      <p:ext uri="{BB962C8B-B14F-4D97-AF65-F5344CB8AC3E}">
        <p14:creationId xmlns:p14="http://schemas.microsoft.com/office/powerpoint/2010/main" val="190520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5144DE8-AE3D-40A8-90B8-FB90AC599C3D}" type="datetimeFigureOut">
              <a:rPr lang="en-GB" smtClean="0"/>
              <a:pPr/>
              <a:t>25/06/2020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6EC4D90-E909-4F87-A3D0-77D3250A7A1C}" type="slidenum">
              <a:rPr lang="en-GB" smtClean="0"/>
              <a:pPr/>
              <a:t>‹#›</a:t>
            </a:fld>
            <a:endParaRPr lang="en-GB"/>
          </a:p>
        </p:txBody>
      </p:sp>
    </p:spTree>
    <p:extLst>
      <p:ext uri="{BB962C8B-B14F-4D97-AF65-F5344CB8AC3E}">
        <p14:creationId xmlns:p14="http://schemas.microsoft.com/office/powerpoint/2010/main" val="2154877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144DE8-AE3D-40A8-90B8-FB90AC599C3D}" type="datetimeFigureOut">
              <a:rPr lang="en-GB" smtClean="0"/>
              <a:pPr/>
              <a:t>25/06/2020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6EC4D90-E909-4F87-A3D0-77D3250A7A1C}" type="slidenum">
              <a:rPr lang="en-GB" smtClean="0"/>
              <a:pPr/>
              <a:t>‹#›</a:t>
            </a:fld>
            <a:endParaRPr lang="en-GB"/>
          </a:p>
        </p:txBody>
      </p:sp>
    </p:spTree>
    <p:extLst>
      <p:ext uri="{BB962C8B-B14F-4D97-AF65-F5344CB8AC3E}">
        <p14:creationId xmlns:p14="http://schemas.microsoft.com/office/powerpoint/2010/main" val="26345187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48334" y="2018348"/>
            <a:ext cx="13805328" cy="7064216"/>
          </a:xfrm>
        </p:spPr>
        <p:txBody>
          <a:bodyPr anchor="b"/>
          <a:lstStyle>
            <a:lvl1pPr>
              <a:defRPr sz="14127"/>
            </a:lvl1pPr>
          </a:lstStyle>
          <a:p>
            <a:r>
              <a:rPr lang="en-US"/>
              <a:t>Click to edit Master title style</a:t>
            </a:r>
            <a:endParaRPr lang="en-US" dirty="0"/>
          </a:p>
        </p:txBody>
      </p:sp>
      <p:sp>
        <p:nvSpPr>
          <p:cNvPr id="3" name="Content Placeholder 2"/>
          <p:cNvSpPr>
            <a:spLocks noGrp="1"/>
          </p:cNvSpPr>
          <p:nvPr>
            <p:ph idx="1"/>
          </p:nvPr>
        </p:nvSpPr>
        <p:spPr>
          <a:xfrm>
            <a:off x="18197174" y="4359077"/>
            <a:ext cx="21669405" cy="21515024"/>
          </a:xfrm>
        </p:spPr>
        <p:txBody>
          <a:bodyPr/>
          <a:lstStyle>
            <a:lvl1pPr>
              <a:defRPr sz="14127"/>
            </a:lvl1pPr>
            <a:lvl2pPr>
              <a:defRPr sz="12361"/>
            </a:lvl2pPr>
            <a:lvl3pPr>
              <a:defRPr sz="10595"/>
            </a:lvl3pPr>
            <a:lvl4pPr>
              <a:defRPr sz="8829"/>
            </a:lvl4pPr>
            <a:lvl5pPr>
              <a:defRPr sz="8829"/>
            </a:lvl5pPr>
            <a:lvl6pPr>
              <a:defRPr sz="8829"/>
            </a:lvl6pPr>
            <a:lvl7pPr>
              <a:defRPr sz="8829"/>
            </a:lvl7pPr>
            <a:lvl8pPr>
              <a:defRPr sz="8829"/>
            </a:lvl8pPr>
            <a:lvl9pPr>
              <a:defRPr sz="8829"/>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948334" y="9082564"/>
            <a:ext cx="13805328" cy="16826573"/>
          </a:xfrm>
        </p:spPr>
        <p:txBody>
          <a:bodyPr/>
          <a:lstStyle>
            <a:lvl1pPr marL="0" indent="0">
              <a:buNone/>
              <a:defRPr sz="7063"/>
            </a:lvl1pPr>
            <a:lvl2pPr marL="2018355" indent="0">
              <a:buNone/>
              <a:defRPr sz="6180"/>
            </a:lvl2pPr>
            <a:lvl3pPr marL="4036710" indent="0">
              <a:buNone/>
              <a:defRPr sz="5298"/>
            </a:lvl3pPr>
            <a:lvl4pPr marL="6055065" indent="0">
              <a:buNone/>
              <a:defRPr sz="4415"/>
            </a:lvl4pPr>
            <a:lvl5pPr marL="8073420" indent="0">
              <a:buNone/>
              <a:defRPr sz="4415"/>
            </a:lvl5pPr>
            <a:lvl6pPr marL="10091776" indent="0">
              <a:buNone/>
              <a:defRPr sz="4415"/>
            </a:lvl6pPr>
            <a:lvl7pPr marL="12110131" indent="0">
              <a:buNone/>
              <a:defRPr sz="4415"/>
            </a:lvl7pPr>
            <a:lvl8pPr marL="14128486" indent="0">
              <a:buNone/>
              <a:defRPr sz="4415"/>
            </a:lvl8pPr>
            <a:lvl9pPr marL="16146841" indent="0">
              <a:buNone/>
              <a:defRPr sz="4415"/>
            </a:lvl9pPr>
          </a:lstStyle>
          <a:p>
            <a:pPr lvl="0"/>
            <a:r>
              <a:rPr lang="en-US"/>
              <a:t>Edit Master text styles</a:t>
            </a:r>
          </a:p>
        </p:txBody>
      </p:sp>
      <p:sp>
        <p:nvSpPr>
          <p:cNvPr id="5" name="Date Placeholder 4"/>
          <p:cNvSpPr>
            <a:spLocks noGrp="1"/>
          </p:cNvSpPr>
          <p:nvPr>
            <p:ph type="dt" sz="half" idx="10"/>
          </p:nvPr>
        </p:nvSpPr>
        <p:spPr/>
        <p:txBody>
          <a:bodyPr/>
          <a:lstStyle/>
          <a:p>
            <a:fld id="{F5144DE8-AE3D-40A8-90B8-FB90AC599C3D}" type="datetimeFigureOut">
              <a:rPr lang="en-GB" smtClean="0"/>
              <a:pPr/>
              <a:t>25/06/2020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6EC4D90-E909-4F87-A3D0-77D3250A7A1C}" type="slidenum">
              <a:rPr lang="en-GB" smtClean="0"/>
              <a:pPr/>
              <a:t>‹#›</a:t>
            </a:fld>
            <a:endParaRPr lang="en-GB"/>
          </a:p>
        </p:txBody>
      </p:sp>
    </p:spTree>
    <p:extLst>
      <p:ext uri="{BB962C8B-B14F-4D97-AF65-F5344CB8AC3E}">
        <p14:creationId xmlns:p14="http://schemas.microsoft.com/office/powerpoint/2010/main" val="25568200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48334" y="2018348"/>
            <a:ext cx="13805328" cy="7064216"/>
          </a:xfrm>
        </p:spPr>
        <p:txBody>
          <a:bodyPr anchor="b"/>
          <a:lstStyle>
            <a:lvl1pPr>
              <a:defRPr sz="14127"/>
            </a:lvl1pPr>
          </a:lstStyle>
          <a:p>
            <a:r>
              <a:rPr lang="en-US"/>
              <a:t>Click to edit Master title style</a:t>
            </a:r>
            <a:endParaRPr lang="en-US" dirty="0"/>
          </a:p>
        </p:txBody>
      </p:sp>
      <p:sp>
        <p:nvSpPr>
          <p:cNvPr id="3" name="Picture Placeholder 2"/>
          <p:cNvSpPr>
            <a:spLocks noGrp="1" noChangeAspect="1"/>
          </p:cNvSpPr>
          <p:nvPr>
            <p:ph type="pic" idx="1"/>
          </p:nvPr>
        </p:nvSpPr>
        <p:spPr>
          <a:xfrm>
            <a:off x="18197174" y="4359077"/>
            <a:ext cx="21669405" cy="21515024"/>
          </a:xfrm>
        </p:spPr>
        <p:txBody>
          <a:bodyPr anchor="t"/>
          <a:lstStyle>
            <a:lvl1pPr marL="0" indent="0">
              <a:buNone/>
              <a:defRPr sz="14127"/>
            </a:lvl1pPr>
            <a:lvl2pPr marL="2018355" indent="0">
              <a:buNone/>
              <a:defRPr sz="12361"/>
            </a:lvl2pPr>
            <a:lvl3pPr marL="4036710" indent="0">
              <a:buNone/>
              <a:defRPr sz="10595"/>
            </a:lvl3pPr>
            <a:lvl4pPr marL="6055065" indent="0">
              <a:buNone/>
              <a:defRPr sz="8829"/>
            </a:lvl4pPr>
            <a:lvl5pPr marL="8073420" indent="0">
              <a:buNone/>
              <a:defRPr sz="8829"/>
            </a:lvl5pPr>
            <a:lvl6pPr marL="10091776" indent="0">
              <a:buNone/>
              <a:defRPr sz="8829"/>
            </a:lvl6pPr>
            <a:lvl7pPr marL="12110131" indent="0">
              <a:buNone/>
              <a:defRPr sz="8829"/>
            </a:lvl7pPr>
            <a:lvl8pPr marL="14128486" indent="0">
              <a:buNone/>
              <a:defRPr sz="8829"/>
            </a:lvl8pPr>
            <a:lvl9pPr marL="16146841" indent="0">
              <a:buNone/>
              <a:defRPr sz="8829"/>
            </a:lvl9pPr>
          </a:lstStyle>
          <a:p>
            <a:r>
              <a:rPr lang="en-US"/>
              <a:t>Click icon to add picture</a:t>
            </a:r>
            <a:endParaRPr lang="en-US" dirty="0"/>
          </a:p>
        </p:txBody>
      </p:sp>
      <p:sp>
        <p:nvSpPr>
          <p:cNvPr id="4" name="Text Placeholder 3"/>
          <p:cNvSpPr>
            <a:spLocks noGrp="1"/>
          </p:cNvSpPr>
          <p:nvPr>
            <p:ph type="body" sz="half" idx="2"/>
          </p:nvPr>
        </p:nvSpPr>
        <p:spPr>
          <a:xfrm>
            <a:off x="2948334" y="9082564"/>
            <a:ext cx="13805328" cy="16826573"/>
          </a:xfrm>
        </p:spPr>
        <p:txBody>
          <a:bodyPr/>
          <a:lstStyle>
            <a:lvl1pPr marL="0" indent="0">
              <a:buNone/>
              <a:defRPr sz="7063"/>
            </a:lvl1pPr>
            <a:lvl2pPr marL="2018355" indent="0">
              <a:buNone/>
              <a:defRPr sz="6180"/>
            </a:lvl2pPr>
            <a:lvl3pPr marL="4036710" indent="0">
              <a:buNone/>
              <a:defRPr sz="5298"/>
            </a:lvl3pPr>
            <a:lvl4pPr marL="6055065" indent="0">
              <a:buNone/>
              <a:defRPr sz="4415"/>
            </a:lvl4pPr>
            <a:lvl5pPr marL="8073420" indent="0">
              <a:buNone/>
              <a:defRPr sz="4415"/>
            </a:lvl5pPr>
            <a:lvl6pPr marL="10091776" indent="0">
              <a:buNone/>
              <a:defRPr sz="4415"/>
            </a:lvl6pPr>
            <a:lvl7pPr marL="12110131" indent="0">
              <a:buNone/>
              <a:defRPr sz="4415"/>
            </a:lvl7pPr>
            <a:lvl8pPr marL="14128486" indent="0">
              <a:buNone/>
              <a:defRPr sz="4415"/>
            </a:lvl8pPr>
            <a:lvl9pPr marL="16146841" indent="0">
              <a:buNone/>
              <a:defRPr sz="4415"/>
            </a:lvl9pPr>
          </a:lstStyle>
          <a:p>
            <a:pPr lvl="0"/>
            <a:r>
              <a:rPr lang="en-US"/>
              <a:t>Edit Master text styles</a:t>
            </a:r>
          </a:p>
        </p:txBody>
      </p:sp>
      <p:sp>
        <p:nvSpPr>
          <p:cNvPr id="5" name="Date Placeholder 4"/>
          <p:cNvSpPr>
            <a:spLocks noGrp="1"/>
          </p:cNvSpPr>
          <p:nvPr>
            <p:ph type="dt" sz="half" idx="10"/>
          </p:nvPr>
        </p:nvSpPr>
        <p:spPr/>
        <p:txBody>
          <a:bodyPr/>
          <a:lstStyle/>
          <a:p>
            <a:fld id="{F5144DE8-AE3D-40A8-90B8-FB90AC599C3D}" type="datetimeFigureOut">
              <a:rPr lang="en-GB" smtClean="0"/>
              <a:pPr/>
              <a:t>25/06/2020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6EC4D90-E909-4F87-A3D0-77D3250A7A1C}" type="slidenum">
              <a:rPr lang="en-GB" smtClean="0"/>
              <a:pPr/>
              <a:t>‹#›</a:t>
            </a:fld>
            <a:endParaRPr lang="en-GB"/>
          </a:p>
        </p:txBody>
      </p:sp>
    </p:spTree>
    <p:extLst>
      <p:ext uri="{BB962C8B-B14F-4D97-AF65-F5344CB8AC3E}">
        <p14:creationId xmlns:p14="http://schemas.microsoft.com/office/powerpoint/2010/main" val="7176085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942759" y="1611882"/>
            <a:ext cx="36918246" cy="585180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942759" y="8059374"/>
            <a:ext cx="36918246" cy="1920934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942759" y="28060644"/>
            <a:ext cx="9630847" cy="1611875"/>
          </a:xfrm>
          <a:prstGeom prst="rect">
            <a:avLst/>
          </a:prstGeom>
        </p:spPr>
        <p:txBody>
          <a:bodyPr vert="horz" lIns="91440" tIns="45720" rIns="91440" bIns="45720" rtlCol="0" anchor="ctr"/>
          <a:lstStyle>
            <a:lvl1pPr algn="l">
              <a:defRPr sz="5298">
                <a:solidFill>
                  <a:schemeClr val="tx1">
                    <a:tint val="75000"/>
                  </a:schemeClr>
                </a:solidFill>
              </a:defRPr>
            </a:lvl1pPr>
          </a:lstStyle>
          <a:p>
            <a:fld id="{F5144DE8-AE3D-40A8-90B8-FB90AC599C3D}" type="datetimeFigureOut">
              <a:rPr lang="en-GB" smtClean="0"/>
              <a:pPr/>
              <a:t>25/06/2020</a:t>
            </a:fld>
            <a:endParaRPr lang="en-GB"/>
          </a:p>
        </p:txBody>
      </p:sp>
      <p:sp>
        <p:nvSpPr>
          <p:cNvPr id="5" name="Footer Placeholder 4"/>
          <p:cNvSpPr>
            <a:spLocks noGrp="1"/>
          </p:cNvSpPr>
          <p:nvPr>
            <p:ph type="ftr" sz="quarter" idx="3"/>
          </p:nvPr>
        </p:nvSpPr>
        <p:spPr>
          <a:xfrm>
            <a:off x="14178747" y="28060644"/>
            <a:ext cx="14446270" cy="1611875"/>
          </a:xfrm>
          <a:prstGeom prst="rect">
            <a:avLst/>
          </a:prstGeom>
        </p:spPr>
        <p:txBody>
          <a:bodyPr vert="horz" lIns="91440" tIns="45720" rIns="91440" bIns="45720" rtlCol="0" anchor="ctr"/>
          <a:lstStyle>
            <a:lvl1pPr algn="ctr">
              <a:defRPr sz="5298">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30230157" y="28060644"/>
            <a:ext cx="9630847" cy="1611875"/>
          </a:xfrm>
          <a:prstGeom prst="rect">
            <a:avLst/>
          </a:prstGeom>
        </p:spPr>
        <p:txBody>
          <a:bodyPr vert="horz" lIns="91440" tIns="45720" rIns="91440" bIns="45720" rtlCol="0" anchor="ctr"/>
          <a:lstStyle>
            <a:lvl1pPr algn="r">
              <a:defRPr sz="5298">
                <a:solidFill>
                  <a:schemeClr val="tx1">
                    <a:tint val="75000"/>
                  </a:schemeClr>
                </a:solidFill>
              </a:defRPr>
            </a:lvl1pPr>
          </a:lstStyle>
          <a:p>
            <a:fld id="{86EC4D90-E909-4F87-A3D0-77D3250A7A1C}" type="slidenum">
              <a:rPr lang="en-GB" smtClean="0"/>
              <a:pPr/>
              <a:t>‹#›</a:t>
            </a:fld>
            <a:endParaRPr lang="en-GB"/>
          </a:p>
        </p:txBody>
      </p:sp>
    </p:spTree>
    <p:extLst>
      <p:ext uri="{BB962C8B-B14F-4D97-AF65-F5344CB8AC3E}">
        <p14:creationId xmlns:p14="http://schemas.microsoft.com/office/powerpoint/2010/main" val="304566795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4036710" rtl="0" eaLnBrk="1" latinLnBrk="0" hangingPunct="1">
        <a:lnSpc>
          <a:spcPct val="90000"/>
        </a:lnSpc>
        <a:spcBef>
          <a:spcPct val="0"/>
        </a:spcBef>
        <a:buNone/>
        <a:defRPr sz="19424" kern="1200">
          <a:solidFill>
            <a:schemeClr val="tx1"/>
          </a:solidFill>
          <a:latin typeface="+mj-lt"/>
          <a:ea typeface="+mj-ea"/>
          <a:cs typeface="+mj-cs"/>
        </a:defRPr>
      </a:lvl1pPr>
    </p:titleStyle>
    <p:bodyStyle>
      <a:lvl1pPr marL="1009178" indent="-1009178" algn="l" defTabSz="4036710" rtl="0" eaLnBrk="1" latinLnBrk="0" hangingPunct="1">
        <a:lnSpc>
          <a:spcPct val="90000"/>
        </a:lnSpc>
        <a:spcBef>
          <a:spcPts val="4415"/>
        </a:spcBef>
        <a:buFont typeface="Arial" panose="020B0604020202020204" pitchFamily="34" charset="0"/>
        <a:buChar char="•"/>
        <a:defRPr sz="12361" kern="1200">
          <a:solidFill>
            <a:schemeClr val="tx1"/>
          </a:solidFill>
          <a:latin typeface="+mn-lt"/>
          <a:ea typeface="+mn-ea"/>
          <a:cs typeface="+mn-cs"/>
        </a:defRPr>
      </a:lvl1pPr>
      <a:lvl2pPr marL="3027533" indent="-1009178" algn="l" defTabSz="4036710" rtl="0" eaLnBrk="1" latinLnBrk="0" hangingPunct="1">
        <a:lnSpc>
          <a:spcPct val="90000"/>
        </a:lnSpc>
        <a:spcBef>
          <a:spcPts val="2207"/>
        </a:spcBef>
        <a:buFont typeface="Arial" panose="020B0604020202020204" pitchFamily="34" charset="0"/>
        <a:buChar char="•"/>
        <a:defRPr sz="10595" kern="1200">
          <a:solidFill>
            <a:schemeClr val="tx1"/>
          </a:solidFill>
          <a:latin typeface="+mn-lt"/>
          <a:ea typeface="+mn-ea"/>
          <a:cs typeface="+mn-cs"/>
        </a:defRPr>
      </a:lvl2pPr>
      <a:lvl3pPr marL="5045888" indent="-1009178" algn="l" defTabSz="4036710" rtl="0" eaLnBrk="1" latinLnBrk="0" hangingPunct="1">
        <a:lnSpc>
          <a:spcPct val="90000"/>
        </a:lnSpc>
        <a:spcBef>
          <a:spcPts val="2207"/>
        </a:spcBef>
        <a:buFont typeface="Arial" panose="020B0604020202020204" pitchFamily="34" charset="0"/>
        <a:buChar char="•"/>
        <a:defRPr sz="8829" kern="1200">
          <a:solidFill>
            <a:schemeClr val="tx1"/>
          </a:solidFill>
          <a:latin typeface="+mn-lt"/>
          <a:ea typeface="+mn-ea"/>
          <a:cs typeface="+mn-cs"/>
        </a:defRPr>
      </a:lvl3pPr>
      <a:lvl4pPr marL="7064243"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4pPr>
      <a:lvl5pPr marL="9082598"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5pPr>
      <a:lvl6pPr marL="11100953"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6pPr>
      <a:lvl7pPr marL="13119308"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7pPr>
      <a:lvl8pPr marL="15137663"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8pPr>
      <a:lvl9pPr marL="17156019"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9pPr>
    </p:bodyStyle>
    <p:otherStyle>
      <a:defPPr>
        <a:defRPr lang="en-US"/>
      </a:defPPr>
      <a:lvl1pPr marL="0" algn="l" defTabSz="4036710" rtl="0" eaLnBrk="1" latinLnBrk="0" hangingPunct="1">
        <a:defRPr sz="7946" kern="1200">
          <a:solidFill>
            <a:schemeClr val="tx1"/>
          </a:solidFill>
          <a:latin typeface="+mn-lt"/>
          <a:ea typeface="+mn-ea"/>
          <a:cs typeface="+mn-cs"/>
        </a:defRPr>
      </a:lvl1pPr>
      <a:lvl2pPr marL="2018355" algn="l" defTabSz="4036710" rtl="0" eaLnBrk="1" latinLnBrk="0" hangingPunct="1">
        <a:defRPr sz="7946" kern="1200">
          <a:solidFill>
            <a:schemeClr val="tx1"/>
          </a:solidFill>
          <a:latin typeface="+mn-lt"/>
          <a:ea typeface="+mn-ea"/>
          <a:cs typeface="+mn-cs"/>
        </a:defRPr>
      </a:lvl2pPr>
      <a:lvl3pPr marL="4036710" algn="l" defTabSz="4036710" rtl="0" eaLnBrk="1" latinLnBrk="0" hangingPunct="1">
        <a:defRPr sz="7946" kern="1200">
          <a:solidFill>
            <a:schemeClr val="tx1"/>
          </a:solidFill>
          <a:latin typeface="+mn-lt"/>
          <a:ea typeface="+mn-ea"/>
          <a:cs typeface="+mn-cs"/>
        </a:defRPr>
      </a:lvl3pPr>
      <a:lvl4pPr marL="6055065" algn="l" defTabSz="4036710" rtl="0" eaLnBrk="1" latinLnBrk="0" hangingPunct="1">
        <a:defRPr sz="7946" kern="1200">
          <a:solidFill>
            <a:schemeClr val="tx1"/>
          </a:solidFill>
          <a:latin typeface="+mn-lt"/>
          <a:ea typeface="+mn-ea"/>
          <a:cs typeface="+mn-cs"/>
        </a:defRPr>
      </a:lvl4pPr>
      <a:lvl5pPr marL="8073420" algn="l" defTabSz="4036710" rtl="0" eaLnBrk="1" latinLnBrk="0" hangingPunct="1">
        <a:defRPr sz="7946" kern="1200">
          <a:solidFill>
            <a:schemeClr val="tx1"/>
          </a:solidFill>
          <a:latin typeface="+mn-lt"/>
          <a:ea typeface="+mn-ea"/>
          <a:cs typeface="+mn-cs"/>
        </a:defRPr>
      </a:lvl5pPr>
      <a:lvl6pPr marL="10091776" algn="l" defTabSz="4036710" rtl="0" eaLnBrk="1" latinLnBrk="0" hangingPunct="1">
        <a:defRPr sz="7946" kern="1200">
          <a:solidFill>
            <a:schemeClr val="tx1"/>
          </a:solidFill>
          <a:latin typeface="+mn-lt"/>
          <a:ea typeface="+mn-ea"/>
          <a:cs typeface="+mn-cs"/>
        </a:defRPr>
      </a:lvl6pPr>
      <a:lvl7pPr marL="12110131" algn="l" defTabSz="4036710" rtl="0" eaLnBrk="1" latinLnBrk="0" hangingPunct="1">
        <a:defRPr sz="7946" kern="1200">
          <a:solidFill>
            <a:schemeClr val="tx1"/>
          </a:solidFill>
          <a:latin typeface="+mn-lt"/>
          <a:ea typeface="+mn-ea"/>
          <a:cs typeface="+mn-cs"/>
        </a:defRPr>
      </a:lvl7pPr>
      <a:lvl8pPr marL="14128486" algn="l" defTabSz="4036710" rtl="0" eaLnBrk="1" latinLnBrk="0" hangingPunct="1">
        <a:defRPr sz="7946" kern="1200">
          <a:solidFill>
            <a:schemeClr val="tx1"/>
          </a:solidFill>
          <a:latin typeface="+mn-lt"/>
          <a:ea typeface="+mn-ea"/>
          <a:cs typeface="+mn-cs"/>
        </a:defRPr>
      </a:lvl8pPr>
      <a:lvl9pPr marL="16146841" algn="l" defTabSz="4036710" rtl="0" eaLnBrk="1" latinLnBrk="0" hangingPunct="1">
        <a:defRPr sz="794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0"/>
            <a:ext cx="42803763" cy="4754880"/>
          </a:xfrm>
          <a:prstGeom prst="rect">
            <a:avLst/>
          </a:prstGeom>
          <a:solidFill>
            <a:srgbClr val="E722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64"/>
          </a:p>
        </p:txBody>
      </p:sp>
      <p:sp>
        <p:nvSpPr>
          <p:cNvPr id="6" name="Text Box 4"/>
          <p:cNvSpPr txBox="1">
            <a:spLocks noChangeArrowheads="1"/>
          </p:cNvSpPr>
          <p:nvPr/>
        </p:nvSpPr>
        <p:spPr bwMode="auto">
          <a:xfrm>
            <a:off x="1001639" y="5411544"/>
            <a:ext cx="14067673" cy="16755303"/>
          </a:xfrm>
          <a:prstGeom prst="rect">
            <a:avLst/>
          </a:prstGeom>
          <a:noFill/>
          <a:ln w="25400" algn="ctr">
            <a:solidFill>
              <a:srgbClr val="000000"/>
            </a:solidFill>
            <a:miter lim="800000"/>
            <a:headEnd/>
            <a:tailEnd/>
          </a:ln>
          <a:effectLst/>
          <a:extLst>
            <a:ext uri="{909E8E84-426E-40DD-AFC4-6F175D3DCCD1}">
              <a14:hiddenFill xmlns:a14="http://schemas.microsoft.com/office/drawing/2010/main">
                <a:solidFill>
                  <a:srgbClr val="F57B6B"/>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216000" tIns="21024" rIns="360000" bIns="21024" numCol="1" anchor="t" anchorCtr="0" compatLnSpc="1">
            <a:prstTxWarp prst="textNoShape">
              <a:avLst/>
            </a:prstTxWarp>
          </a:bodyPr>
          <a:lstStyle/>
          <a:p>
            <a:pPr algn="just"/>
            <a:r>
              <a:rPr lang="en-US" sz="6000" b="1" dirty="0"/>
              <a:t>Background: </a:t>
            </a:r>
          </a:p>
          <a:p>
            <a:pPr algn="just"/>
            <a:r>
              <a:rPr lang="en-US" sz="4800" dirty="0"/>
              <a:t>Comprehensive HIV care and treatment services entail routine screening for Tuberculosis (TB) symptoms and signs during every visit to HIV care and treatment clinic (CTC). Individuals with positive screening are further evaluated for TB disease whereas those who screen negative are evaluated for TB preventive therapy. The TB management cascade among People Living with HIV (PLHIV) needs to be evaluated for quality improvement.</a:t>
            </a:r>
          </a:p>
          <a:p>
            <a:pPr algn="just"/>
            <a:endParaRPr lang="en-US" sz="6000" dirty="0"/>
          </a:p>
          <a:p>
            <a:pPr algn="just"/>
            <a:r>
              <a:rPr lang="en-US" sz="6000" b="1" dirty="0"/>
              <a:t>Methods: </a:t>
            </a:r>
          </a:p>
          <a:p>
            <a:pPr algn="just"/>
            <a:r>
              <a:rPr lang="en-US" sz="4800" dirty="0"/>
              <a:t>We </a:t>
            </a:r>
            <a:r>
              <a:rPr lang="en-US" sz="4800" dirty="0" smtClean="0"/>
              <a:t>evaluated how well the protocol for TB screening was carried out over 5 years period. We also investigated the quality of the confirmation tests in those PLHIV who were positive on the screening test.</a:t>
            </a:r>
          </a:p>
          <a:p>
            <a:pPr algn="just"/>
            <a:r>
              <a:rPr lang="en-US" altLang="en-US" sz="4800" dirty="0" smtClean="0">
                <a:solidFill>
                  <a:srgbClr val="E72240"/>
                </a:solidFill>
                <a:latin typeface="Arial" panose="020B0604020202020204" pitchFamily="34" charset="0"/>
              </a:rPr>
              <a:t>.</a:t>
            </a:r>
            <a:endParaRPr lang="en-US" altLang="en-US" sz="4800" dirty="0">
              <a:solidFill>
                <a:srgbClr val="E72240"/>
              </a:solidFill>
              <a:latin typeface="Arial" panose="020B0604020202020204" pitchFamily="34" charset="0"/>
            </a:endParaRPr>
          </a:p>
        </p:txBody>
      </p:sp>
      <p:sp>
        <p:nvSpPr>
          <p:cNvPr id="7" name="Text Box 5"/>
          <p:cNvSpPr txBox="1">
            <a:spLocks noChangeArrowheads="1"/>
          </p:cNvSpPr>
          <p:nvPr/>
        </p:nvSpPr>
        <p:spPr bwMode="auto">
          <a:xfrm>
            <a:off x="6035041" y="297559"/>
            <a:ext cx="32772096" cy="1141532"/>
          </a:xfrm>
          <a:prstGeom prst="rect">
            <a:avLst/>
          </a:prstGeom>
          <a:noFill/>
          <a:ln>
            <a:noFill/>
          </a:ln>
          <a:effectLst/>
          <a:extLst>
            <a:ext uri="{909E8E84-426E-40DD-AFC4-6F175D3DCCD1}">
              <a14:hiddenFill xmlns:a14="http://schemas.microsoft.com/office/drawing/2010/main">
                <a:solidFill>
                  <a:srgbClr val="F57B6B"/>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21024" tIns="21024" rIns="21024" bIns="21024" numCol="1" anchor="t" anchorCtr="0" compatLnSpc="1">
            <a:prstTxWarp prst="textNoShape">
              <a:avLst/>
            </a:prstTxWarp>
          </a:bodyPr>
          <a:lstStyle/>
          <a:p>
            <a:r>
              <a:rPr lang="en-US" sz="4800" dirty="0">
                <a:solidFill>
                  <a:schemeClr val="bg1"/>
                </a:solidFill>
              </a:rPr>
              <a:t>What is the performance of Tuberculosis management among People Living with HIV in HIV care and treatment settings in Tanzania?</a:t>
            </a:r>
          </a:p>
        </p:txBody>
      </p:sp>
      <p:sp>
        <p:nvSpPr>
          <p:cNvPr id="9" name="Text Box 7"/>
          <p:cNvSpPr txBox="1">
            <a:spLocks noChangeArrowheads="1"/>
          </p:cNvSpPr>
          <p:nvPr/>
        </p:nvSpPr>
        <p:spPr bwMode="auto">
          <a:xfrm>
            <a:off x="1001640" y="1439090"/>
            <a:ext cx="41060760" cy="2292805"/>
          </a:xfrm>
          <a:prstGeom prst="rect">
            <a:avLst/>
          </a:prstGeom>
          <a:noFill/>
          <a:ln>
            <a:noFill/>
          </a:ln>
          <a:effectLst/>
          <a:extLst>
            <a:ext uri="{909E8E84-426E-40DD-AFC4-6F175D3DCCD1}">
              <a14:hiddenFill xmlns:a14="http://schemas.microsoft.com/office/drawing/2010/main">
                <a:solidFill>
                  <a:srgbClr val="F57B6B"/>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21024" tIns="21024" rIns="21024" bIns="21024" numCol="1" anchor="t" anchorCtr="0" compatLnSpc="1">
            <a:prstTxWarp prst="textNoShape">
              <a:avLst/>
            </a:prstTxWarp>
          </a:bodyPr>
          <a:lstStyle/>
          <a:p>
            <a:r>
              <a:rPr lang="en-US" sz="4800" dirty="0">
                <a:solidFill>
                  <a:schemeClr val="bg1"/>
                </a:solidFill>
              </a:rPr>
              <a:t>Werner Maokola1, Prosper Faustine1, Bonaventura Mpondo1, Renatus Kisendi1, Sia Msuya2, Jim Todd2,3 and Beatrice Mutayoba1</a:t>
            </a:r>
          </a:p>
          <a:p>
            <a:r>
              <a:rPr lang="en-US" sz="4800" dirty="0">
                <a:solidFill>
                  <a:schemeClr val="bg1"/>
                </a:solidFill>
              </a:rPr>
              <a:t>1Ministry of Health, Community Development, Gender, Elderly and Children, National AIDS Control Program, Dodoma, Tanzania, United Republic of, 2Kilimanjaro Christian Medical University College, Institute of Public Health, Moshi, Tanzania, United Republic of, 3London School of Hygiene and Tropical Medicine, London, United Kingdom</a:t>
            </a:r>
          </a:p>
          <a:p>
            <a:endParaRPr lang="en-US" sz="4800" dirty="0"/>
          </a:p>
        </p:txBody>
      </p:sp>
      <p:cxnSp>
        <p:nvCxnSpPr>
          <p:cNvPr id="1035" name="AutoShape 11"/>
          <p:cNvCxnSpPr>
            <a:cxnSpLocks noChangeShapeType="1"/>
          </p:cNvCxnSpPr>
          <p:nvPr/>
        </p:nvCxnSpPr>
        <p:spPr bwMode="auto">
          <a:xfrm>
            <a:off x="11940877" y="28863607"/>
            <a:ext cx="18922008" cy="0"/>
          </a:xfrm>
          <a:prstGeom prst="straightConnector1">
            <a:avLst/>
          </a:prstGeom>
          <a:noFill/>
          <a:ln w="76200">
            <a:solidFill>
              <a:srgbClr val="EF402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68686"/>
                  </a:outerShdw>
                </a:effectLst>
              </a14:hiddenEffects>
            </a:ext>
          </a:extLst>
        </p:spPr>
      </p:cxnSp>
      <p:sp>
        <p:nvSpPr>
          <p:cNvPr id="2" name="Rectangle 1"/>
          <p:cNvSpPr/>
          <p:nvPr/>
        </p:nvSpPr>
        <p:spPr>
          <a:xfrm>
            <a:off x="0" y="28841433"/>
            <a:ext cx="42803763" cy="1433780"/>
          </a:xfrm>
          <a:prstGeom prst="rect">
            <a:avLst/>
          </a:prstGeom>
          <a:solidFill>
            <a:srgbClr val="E722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64"/>
          </a:p>
        </p:txBody>
      </p:sp>
      <p:sp>
        <p:nvSpPr>
          <p:cNvPr id="14" name="TextBox 13"/>
          <p:cNvSpPr txBox="1"/>
          <p:nvPr/>
        </p:nvSpPr>
        <p:spPr>
          <a:xfrm>
            <a:off x="275770" y="29178175"/>
            <a:ext cx="8348516" cy="820225"/>
          </a:xfrm>
          <a:prstGeom prst="rect">
            <a:avLst/>
          </a:prstGeom>
          <a:noFill/>
        </p:spPr>
        <p:txBody>
          <a:bodyPr wrap="square" rtlCol="0">
            <a:spAutoFit/>
          </a:bodyPr>
          <a:lstStyle/>
          <a:p>
            <a:r>
              <a:rPr lang="en-GB" sz="2365" b="1" dirty="0">
                <a:solidFill>
                  <a:schemeClr val="bg1"/>
                </a:solidFill>
                <a:latin typeface="Century Gothic" panose="020B0502020202020204" pitchFamily="34" charset="0"/>
              </a:rPr>
              <a:t>PRESENTED AT THE 23</a:t>
            </a:r>
            <a:r>
              <a:rPr lang="en-GB" sz="2365" b="1" baseline="30000" dirty="0">
                <a:solidFill>
                  <a:schemeClr val="bg1"/>
                </a:solidFill>
                <a:latin typeface="Century Gothic" panose="020B0502020202020204" pitchFamily="34" charset="0"/>
              </a:rPr>
              <a:t>RD</a:t>
            </a:r>
            <a:r>
              <a:rPr lang="en-GB" sz="2365" b="1" dirty="0">
                <a:solidFill>
                  <a:schemeClr val="bg1"/>
                </a:solidFill>
                <a:latin typeface="Century Gothic" panose="020B0502020202020204" pitchFamily="34" charset="0"/>
              </a:rPr>
              <a:t> INTERNATIONAL AIDS CONFERENCE (AIDS 2020) </a:t>
            </a:r>
            <a:r>
              <a:rPr lang="es-ES" sz="2365" b="1" dirty="0">
                <a:solidFill>
                  <a:schemeClr val="bg1"/>
                </a:solidFill>
                <a:latin typeface="Century Gothic" panose="020B0502020202020204" pitchFamily="34" charset="0"/>
              </a:rPr>
              <a:t>| 6-10 JULY 2020</a:t>
            </a:r>
            <a:endParaRPr lang="en-GB" sz="2365" b="1" dirty="0">
              <a:solidFill>
                <a:schemeClr val="bg1"/>
              </a:solidFill>
              <a:latin typeface="Century Gothic" panose="020B0502020202020204" pitchFamily="34"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992854" y="29111273"/>
            <a:ext cx="5430051" cy="916274"/>
          </a:xfrm>
          <a:prstGeom prst="rect">
            <a:avLst/>
          </a:prstGeom>
        </p:spPr>
      </p:pic>
      <p:sp>
        <p:nvSpPr>
          <p:cNvPr id="12" name="Text Box 4"/>
          <p:cNvSpPr txBox="1">
            <a:spLocks noChangeArrowheads="1"/>
          </p:cNvSpPr>
          <p:nvPr/>
        </p:nvSpPr>
        <p:spPr bwMode="auto">
          <a:xfrm>
            <a:off x="28639006" y="5143500"/>
            <a:ext cx="13783899" cy="19904530"/>
          </a:xfrm>
          <a:prstGeom prst="rect">
            <a:avLst/>
          </a:prstGeom>
          <a:noFill/>
          <a:ln w="25400" algn="ctr">
            <a:solidFill>
              <a:srgbClr val="000000"/>
            </a:solidFill>
            <a:miter lim="800000"/>
            <a:headEnd/>
            <a:tailEnd/>
          </a:ln>
          <a:effectLst/>
          <a:extLst>
            <a:ext uri="{909E8E84-426E-40DD-AFC4-6F175D3DCCD1}">
              <a14:hiddenFill xmlns:a14="http://schemas.microsoft.com/office/drawing/2010/main">
                <a:solidFill>
                  <a:srgbClr val="F57B6B"/>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216000" tIns="21024" rIns="360000" bIns="21024" numCol="1" anchor="t" anchorCtr="0" compatLnSpc="1">
            <a:prstTxWarp prst="textNoShape">
              <a:avLst/>
            </a:prstTxWarp>
          </a:bodyPr>
          <a:lstStyle/>
          <a:p>
            <a:pPr algn="just"/>
            <a:r>
              <a:rPr lang="en-US" sz="4800" b="1" dirty="0"/>
              <a:t>Results: </a:t>
            </a:r>
          </a:p>
          <a:p>
            <a:pPr algn="just">
              <a:spcAft>
                <a:spcPts val="600"/>
              </a:spcAft>
            </a:pPr>
            <a:r>
              <a:rPr lang="en-US" sz="4800" dirty="0"/>
              <a:t>The cohort had 169,741 PLHIV who made 2,638,876 visits to CTC over the five years. We excluded 2,074 (0.80%) visits as these involved PLHIV enrolled in CTC with a prior TB disease diagnosis, and who received treatment for TB. </a:t>
            </a:r>
          </a:p>
          <a:p>
            <a:pPr algn="just">
              <a:spcAft>
                <a:spcPts val="600"/>
              </a:spcAft>
            </a:pPr>
            <a:r>
              <a:rPr lang="en-US" sz="4800" dirty="0"/>
              <a:t>Of the 2,636,802 visits, 2,524,494 (95.67%) had TB screening according to the national HIV guidelines, of which 88,028 (3.49%) had TB screening positive results.</a:t>
            </a:r>
          </a:p>
          <a:p>
            <a:pPr algn="just">
              <a:spcAft>
                <a:spcPts val="600"/>
              </a:spcAft>
            </a:pPr>
            <a:r>
              <a:rPr lang="en-US" sz="4800" dirty="0"/>
              <a:t>Of the 88,028 visits with a positive TB screening, </a:t>
            </a:r>
            <a:r>
              <a:rPr lang="en-US" sz="4800" dirty="0" smtClean="0"/>
              <a:t>10,496(11.92%)</a:t>
            </a:r>
            <a:r>
              <a:rPr lang="en-US" sz="4800" dirty="0"/>
              <a:t> </a:t>
            </a:r>
            <a:r>
              <a:rPr lang="en-US" sz="4800" dirty="0" smtClean="0"/>
              <a:t>were </a:t>
            </a:r>
            <a:r>
              <a:rPr lang="en-US" sz="4800" dirty="0"/>
              <a:t>further investigated using x-rays, </a:t>
            </a:r>
            <a:r>
              <a:rPr lang="en-US" sz="4800" dirty="0" smtClean="0"/>
              <a:t>48,930(55.58%)</a:t>
            </a:r>
            <a:r>
              <a:rPr lang="en-US" sz="4800" dirty="0" smtClean="0"/>
              <a:t> </a:t>
            </a:r>
            <a:r>
              <a:rPr lang="en-US" sz="4800" dirty="0"/>
              <a:t>through sputum smears, </a:t>
            </a:r>
            <a:r>
              <a:rPr lang="en-US" sz="4800" dirty="0" smtClean="0"/>
              <a:t>792(0.90%)</a:t>
            </a:r>
            <a:r>
              <a:rPr lang="en-US" sz="4800" dirty="0" smtClean="0"/>
              <a:t> through </a:t>
            </a:r>
            <a:r>
              <a:rPr lang="en-US" sz="4800" dirty="0"/>
              <a:t>clinical investigation </a:t>
            </a:r>
            <a:r>
              <a:rPr lang="en-US" sz="4800" dirty="0" smtClean="0"/>
              <a:t>alone and 27,810(31.59%) had no further TB diagnosis within 2 weeks after positive TB screening. </a:t>
            </a:r>
            <a:endParaRPr lang="en-US" sz="4800" dirty="0"/>
          </a:p>
          <a:p>
            <a:pPr algn="just">
              <a:spcAft>
                <a:spcPts val="600"/>
              </a:spcAft>
            </a:pPr>
            <a:r>
              <a:rPr lang="en-US" sz="4800" dirty="0"/>
              <a:t>Of all visits with positive TB screening, 32,986 (37.50%) had TB disease diagnosis. </a:t>
            </a:r>
          </a:p>
          <a:p>
            <a:pPr algn="just"/>
            <a:endParaRPr lang="en-US" sz="4800" dirty="0"/>
          </a:p>
          <a:p>
            <a:pPr algn="just"/>
            <a:r>
              <a:rPr lang="en-US" sz="4800" b="1" dirty="0"/>
              <a:t>Conclusion:</a:t>
            </a:r>
          </a:p>
          <a:p>
            <a:pPr algn="just"/>
            <a:r>
              <a:rPr lang="en-US" sz="4800" dirty="0"/>
              <a:t>There was a high TB screening among CTC attendees, however, one third of the visits with positive screening missed evidence for further TB diagnosis evaluation. There is therefore need to scale up and or consolidate tracking along TB management cascade in HIC clinic settings.</a:t>
            </a:r>
            <a:endParaRPr lang="en-US" altLang="en-US" sz="4800" b="1" dirty="0">
              <a:solidFill>
                <a:srgbClr val="E72240"/>
              </a:solidFill>
              <a:latin typeface="Arial" panose="020B0604020202020204" pitchFamily="34" charset="0"/>
            </a:endParaRPr>
          </a:p>
        </p:txBody>
      </p:sp>
      <p:pic>
        <p:nvPicPr>
          <p:cNvPr id="13" name="Picture 2"/>
          <p:cNvPicPr>
            <a:picLocks noChangeAspect="1" noChangeArrowheads="1"/>
          </p:cNvPicPr>
          <p:nvPr/>
        </p:nvPicPr>
        <p:blipFill rotWithShape="1">
          <a:blip r:embed="rId3"/>
          <a:srcRect t="-634" b="8424"/>
          <a:stretch/>
        </p:blipFill>
        <p:spPr bwMode="auto">
          <a:xfrm>
            <a:off x="15654527" y="5143500"/>
            <a:ext cx="12399264" cy="21521529"/>
          </a:xfrm>
          <a:prstGeom prst="rect">
            <a:avLst/>
          </a:prstGeom>
          <a:noFill/>
          <a:ln w="9525">
            <a:solidFill>
              <a:srgbClr val="000000"/>
            </a:solidFill>
            <a:miter lim="800000"/>
            <a:headEnd/>
            <a:tailEnd/>
          </a:ln>
          <a:effectLst/>
        </p:spPr>
      </p:pic>
      <p:sp>
        <p:nvSpPr>
          <p:cNvPr id="4" name="TextBox 3">
            <a:extLst>
              <a:ext uri="{FF2B5EF4-FFF2-40B4-BE49-F238E27FC236}">
                <a16:creationId xmlns:a16="http://schemas.microsoft.com/office/drawing/2014/main" id="{0934FBA9-A530-4E1F-BD7A-EE8C7F0E44CF}"/>
              </a:ext>
            </a:extLst>
          </p:cNvPr>
          <p:cNvSpPr txBox="1"/>
          <p:nvPr/>
        </p:nvSpPr>
        <p:spPr>
          <a:xfrm>
            <a:off x="1001639" y="23578453"/>
            <a:ext cx="14067672" cy="5262979"/>
          </a:xfrm>
          <a:prstGeom prst="rect">
            <a:avLst/>
          </a:prstGeom>
          <a:noFill/>
          <a:ln>
            <a:solidFill>
              <a:srgbClr val="000000"/>
            </a:solidFill>
          </a:ln>
        </p:spPr>
        <p:txBody>
          <a:bodyPr wrap="square" lIns="216000" rIns="360000" rtlCol="0">
            <a:spAutoFit/>
          </a:bodyPr>
          <a:lstStyle/>
          <a:p>
            <a:r>
              <a:rPr lang="en-GB" sz="4800" dirty="0"/>
              <a:t>TB screening questions asked in visits to CTC</a:t>
            </a:r>
            <a:r>
              <a:rPr lang="en-GB" sz="4800" dirty="0" smtClean="0"/>
              <a:t>:</a:t>
            </a:r>
          </a:p>
          <a:p>
            <a:pPr marL="685800" indent="-685800">
              <a:buFont typeface="Arial" panose="020B0604020202020204" pitchFamily="34" charset="0"/>
              <a:buChar char="•"/>
            </a:pPr>
            <a:r>
              <a:rPr lang="en-GB" sz="4800" dirty="0" smtClean="0"/>
              <a:t>Cough of any duration</a:t>
            </a:r>
          </a:p>
          <a:p>
            <a:pPr marL="685800" indent="-685800">
              <a:buFont typeface="Arial" panose="020B0604020202020204" pitchFamily="34" charset="0"/>
              <a:buChar char="•"/>
            </a:pPr>
            <a:r>
              <a:rPr lang="en-GB" sz="4800" dirty="0" smtClean="0"/>
              <a:t>Fever of any duration</a:t>
            </a:r>
          </a:p>
          <a:p>
            <a:pPr marL="685800" indent="-685800">
              <a:buFont typeface="Arial" panose="020B0604020202020204" pitchFamily="34" charset="0"/>
              <a:buChar char="•"/>
            </a:pPr>
            <a:r>
              <a:rPr lang="en-GB" sz="4800" dirty="0" smtClean="0"/>
              <a:t>Weight loss</a:t>
            </a:r>
          </a:p>
          <a:p>
            <a:pPr marL="685800" indent="-685800">
              <a:buFont typeface="Arial" panose="020B0604020202020204" pitchFamily="34" charset="0"/>
              <a:buChar char="•"/>
            </a:pPr>
            <a:r>
              <a:rPr lang="en-GB" sz="4800" dirty="0" smtClean="0"/>
              <a:t>Night sweats</a:t>
            </a:r>
            <a:endParaRPr lang="en-GB" sz="4800" dirty="0"/>
          </a:p>
          <a:p>
            <a:endParaRPr lang="en-GB" sz="4800" dirty="0">
              <a:solidFill>
                <a:srgbClr val="FF0000"/>
              </a:solidFill>
            </a:endParaRPr>
          </a:p>
          <a:p>
            <a:pPr marL="685800" indent="-685800">
              <a:buFontTx/>
              <a:buChar char="-"/>
            </a:pPr>
            <a:endParaRPr lang="en-GB" sz="4800" dirty="0">
              <a:solidFill>
                <a:srgbClr val="FF0000"/>
              </a:solidFill>
            </a:endParaRPr>
          </a:p>
        </p:txBody>
      </p:sp>
      <p:sp>
        <p:nvSpPr>
          <p:cNvPr id="8" name="TextBox 7">
            <a:extLst>
              <a:ext uri="{FF2B5EF4-FFF2-40B4-BE49-F238E27FC236}">
                <a16:creationId xmlns:a16="http://schemas.microsoft.com/office/drawing/2014/main" id="{1EBDA2D5-B2C8-4B03-8538-B76F59B2CF4A}"/>
              </a:ext>
            </a:extLst>
          </p:cNvPr>
          <p:cNvSpPr txBox="1"/>
          <p:nvPr/>
        </p:nvSpPr>
        <p:spPr>
          <a:xfrm>
            <a:off x="15654527" y="27364106"/>
            <a:ext cx="12399264" cy="1200329"/>
          </a:xfrm>
          <a:prstGeom prst="rect">
            <a:avLst/>
          </a:prstGeom>
          <a:noFill/>
          <a:ln>
            <a:solidFill>
              <a:srgbClr val="000000"/>
            </a:solidFill>
          </a:ln>
        </p:spPr>
        <p:txBody>
          <a:bodyPr wrap="square" rtlCol="0">
            <a:spAutoFit/>
          </a:bodyPr>
          <a:lstStyle/>
          <a:p>
            <a:r>
              <a:rPr lang="en-GB" sz="3600" dirty="0"/>
              <a:t>Acknowledgements:  Ministry of </a:t>
            </a:r>
            <a:r>
              <a:rPr lang="en-GB" sz="3600" dirty="0" smtClean="0"/>
              <a:t>Health</a:t>
            </a:r>
            <a:r>
              <a:rPr lang="en-GB" sz="3600" dirty="0"/>
              <a:t> </a:t>
            </a:r>
            <a:r>
              <a:rPr lang="en-GB" sz="3600" dirty="0" smtClean="0"/>
              <a:t>Tanzania and Bill and Melinda Gates Foundation</a:t>
            </a:r>
            <a:endParaRPr lang="en-GB" sz="3600" dirty="0"/>
          </a:p>
        </p:txBody>
      </p:sp>
      <p:sp>
        <p:nvSpPr>
          <p:cNvPr id="15" name="TextBox 14">
            <a:extLst>
              <a:ext uri="{FF2B5EF4-FFF2-40B4-BE49-F238E27FC236}">
                <a16:creationId xmlns:a16="http://schemas.microsoft.com/office/drawing/2014/main" id="{1B5F0A7D-1E19-4479-B35C-6979913AF1A2}"/>
              </a:ext>
            </a:extLst>
          </p:cNvPr>
          <p:cNvSpPr txBox="1"/>
          <p:nvPr/>
        </p:nvSpPr>
        <p:spPr>
          <a:xfrm>
            <a:off x="28639005" y="25898619"/>
            <a:ext cx="13783899" cy="2308324"/>
          </a:xfrm>
          <a:prstGeom prst="rect">
            <a:avLst/>
          </a:prstGeom>
          <a:noFill/>
          <a:ln>
            <a:solidFill>
              <a:srgbClr val="000000"/>
            </a:solidFill>
          </a:ln>
        </p:spPr>
        <p:txBody>
          <a:bodyPr wrap="square" rtlCol="0">
            <a:spAutoFit/>
          </a:bodyPr>
          <a:lstStyle/>
          <a:p>
            <a:r>
              <a:rPr lang="en-GB" sz="3600" dirty="0"/>
              <a:t>References:</a:t>
            </a:r>
          </a:p>
          <a:p>
            <a:r>
              <a:rPr lang="en-GB" sz="3600" dirty="0" err="1"/>
              <a:t>Maokola</a:t>
            </a:r>
            <a:r>
              <a:rPr lang="en-GB" sz="3600" dirty="0"/>
              <a:t> et.al. </a:t>
            </a:r>
          </a:p>
          <a:p>
            <a:r>
              <a:rPr lang="en-GB" sz="3600" dirty="0" err="1"/>
              <a:t>Mollel</a:t>
            </a:r>
            <a:r>
              <a:rPr lang="en-GB" sz="3600" dirty="0"/>
              <a:t> et al.</a:t>
            </a:r>
          </a:p>
          <a:p>
            <a:endParaRPr lang="en-GB" sz="3600" dirty="0"/>
          </a:p>
        </p:txBody>
      </p:sp>
    </p:spTree>
    <p:extLst>
      <p:ext uri="{BB962C8B-B14F-4D97-AF65-F5344CB8AC3E}">
        <p14:creationId xmlns:p14="http://schemas.microsoft.com/office/powerpoint/2010/main" val="112511806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1358</TotalTime>
  <Words>458</Words>
  <Application>Microsoft Office PowerPoint</Application>
  <PresentationFormat>Custom</PresentationFormat>
  <Paragraphs>27</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Century Gothic</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Mona Dolan</dc:creator>
  <cp:lastModifiedBy>Werner</cp:lastModifiedBy>
  <cp:revision>26</cp:revision>
  <dcterms:created xsi:type="dcterms:W3CDTF">2016-06-23T11:49:10Z</dcterms:created>
  <dcterms:modified xsi:type="dcterms:W3CDTF">2020-06-26T05:36:29Z</dcterms:modified>
</cp:coreProperties>
</file>